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5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5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2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4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0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6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1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7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6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FDE4-7672-416E-8E2A-59E657756CB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0319-DB87-48FF-8EA8-5ADC7E33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4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2073276" y="39689"/>
            <a:ext cx="8042275" cy="936625"/>
          </a:xfrm>
          <a:solidFill>
            <a:schemeClr val="bg1"/>
          </a:solidFill>
        </p:spPr>
        <p:txBody>
          <a:bodyPr/>
          <a:lstStyle/>
          <a:p>
            <a:r>
              <a:rPr lang="en-US" altLang="en-US" smtClean="0"/>
              <a:t>Your Postcard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76400"/>
            <a:ext cx="8042275" cy="4343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solidFill>
                  <a:srgbClr val="000000"/>
                </a:solidFill>
              </a:rPr>
              <a:t>Purpose</a:t>
            </a:r>
            <a:r>
              <a:rPr lang="en-US" dirty="0">
                <a:solidFill>
                  <a:srgbClr val="000000"/>
                </a:solidFill>
              </a:rPr>
              <a:t>:  Highlight our diverse learning community</a:t>
            </a:r>
          </a:p>
          <a:p>
            <a:pPr>
              <a:defRPr/>
            </a:pPr>
            <a:r>
              <a:rPr lang="en-US" u="sng" dirty="0">
                <a:solidFill>
                  <a:srgbClr val="000000"/>
                </a:solidFill>
              </a:rPr>
              <a:t>Instructions</a:t>
            </a:r>
            <a:r>
              <a:rPr lang="en-US" dirty="0">
                <a:solidFill>
                  <a:srgbClr val="000000"/>
                </a:solidFill>
              </a:rPr>
              <a:t>:  Create a postcard with printed or drawn images and/or words that are important to you. (6in X 6in)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Write your name , period and group number on the back of your Postcard</a:t>
            </a: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Due Friday 8th</a:t>
            </a:r>
          </a:p>
        </p:txBody>
      </p:sp>
    </p:spTree>
    <p:extLst>
      <p:ext uri="{BB962C8B-B14F-4D97-AF65-F5344CB8AC3E}">
        <p14:creationId xmlns:p14="http://schemas.microsoft.com/office/powerpoint/2010/main" val="50809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791" y="120238"/>
            <a:ext cx="8565830" cy="66175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187" y="311285"/>
            <a:ext cx="210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799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Your Postcard Assignment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Postcard Assignment</dc:title>
  <dc:creator>Maria</dc:creator>
  <cp:lastModifiedBy>Maria</cp:lastModifiedBy>
  <cp:revision>1</cp:revision>
  <dcterms:created xsi:type="dcterms:W3CDTF">2017-09-05T00:50:26Z</dcterms:created>
  <dcterms:modified xsi:type="dcterms:W3CDTF">2017-09-05T00:53:41Z</dcterms:modified>
</cp:coreProperties>
</file>