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2205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1863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2465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15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9760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9853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7325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3637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9404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5867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6864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3ADB-D796-4A0C-B59E-AAABDF6797B9}" type="datetimeFigureOut">
              <a:rPr lang="es-419" smtClean="0"/>
              <a:t>1/10/2016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FBBF-15B6-42A8-AB72-B202932D1DA6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5169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mego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529" y="121227"/>
            <a:ext cx="8686800" cy="685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Caricaturas</a:t>
            </a:r>
            <a:r>
              <a:rPr lang="en-US" b="1" dirty="0" smtClean="0"/>
              <a:t> (cartoons) </a:t>
            </a:r>
            <a:br>
              <a:rPr lang="en-US" b="1" dirty="0" smtClean="0"/>
            </a:br>
            <a:r>
              <a:rPr lang="en-US" sz="2800" b="1" dirty="0" smtClean="0"/>
              <a:t>100PTS</a:t>
            </a:r>
            <a:endParaRPr lang="es-419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863" y="976745"/>
            <a:ext cx="11928763" cy="557645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Need textbook </a:t>
            </a:r>
          </a:p>
          <a:p>
            <a:pPr marL="0" indent="0">
              <a:buNone/>
            </a:pPr>
            <a:r>
              <a:rPr lang="en-US" sz="2400" b="1" dirty="0" smtClean="0"/>
              <a:t>Students </a:t>
            </a:r>
            <a:r>
              <a:rPr lang="en-US" sz="2400" b="1" dirty="0"/>
              <a:t>need to create </a:t>
            </a:r>
            <a:r>
              <a:rPr lang="en-US" sz="2400" b="1" dirty="0" smtClean="0"/>
              <a:t>2 comic strips of four panels each.( One comic strip per day.)</a:t>
            </a:r>
          </a:p>
          <a:p>
            <a:pPr marL="0" indent="0">
              <a:buNone/>
            </a:pPr>
            <a:r>
              <a:rPr lang="en-US" sz="2400" b="1" dirty="0" smtClean="0"/>
              <a:t>MAKE SURE TO WRITE YOUR NAME AND PERIOD IN YOUR COMIC STRIP</a:t>
            </a:r>
          </a:p>
          <a:p>
            <a:r>
              <a:rPr lang="en-US" sz="2400" b="1" dirty="0" smtClean="0"/>
              <a:t>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panel: exchange greetings and introductions (greeting expressions and introductions pg.3 textbook)</a:t>
            </a:r>
          </a:p>
          <a:p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panel: discuss likes and dislikes  (</a:t>
            </a:r>
            <a:r>
              <a:rPr lang="en-US" sz="2400" b="1" dirty="0" err="1" smtClean="0"/>
              <a:t>gustar</a:t>
            </a:r>
            <a:r>
              <a:rPr lang="en-US" sz="2400" b="1" dirty="0" smtClean="0"/>
              <a:t> + Indirect objects; pg. 5 textbook)</a:t>
            </a:r>
          </a:p>
          <a:p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panel: describe people physically (</a:t>
            </a:r>
            <a:r>
              <a:rPr lang="en-US" sz="2400" b="1" dirty="0" err="1" smtClean="0"/>
              <a:t>Verbos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</a:t>
            </a:r>
            <a:r>
              <a:rPr lang="en-US" sz="2400" b="1" dirty="0" smtClean="0"/>
              <a:t>, and </a:t>
            </a:r>
            <a:r>
              <a:rPr lang="en-US" sz="2400" b="1" dirty="0" err="1" smtClean="0"/>
              <a:t>tener</a:t>
            </a:r>
            <a:r>
              <a:rPr lang="en-US" sz="2400" b="1" dirty="0" smtClean="0"/>
              <a:t> + adjectives pg</a:t>
            </a:r>
            <a:r>
              <a:rPr lang="en-US" sz="2400" b="1" dirty="0"/>
              <a:t>. </a:t>
            </a:r>
            <a:r>
              <a:rPr lang="en-US" sz="2400" b="1" dirty="0" smtClean="0"/>
              <a:t>7,8,9 </a:t>
            </a:r>
            <a:r>
              <a:rPr lang="en-US" sz="2400" b="1" dirty="0"/>
              <a:t>textbook) </a:t>
            </a:r>
          </a:p>
          <a:p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panel: describe people emotionally and location (</a:t>
            </a:r>
            <a:r>
              <a:rPr lang="en-US" sz="2400" b="1" dirty="0" err="1" smtClean="0"/>
              <a:t>Verbo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estar</a:t>
            </a:r>
            <a:r>
              <a:rPr lang="en-US" sz="2400" b="1" dirty="0" smtClean="0"/>
              <a:t> </a:t>
            </a:r>
            <a:r>
              <a:rPr lang="en-US" sz="2400" b="1" dirty="0"/>
              <a:t>pg. </a:t>
            </a:r>
            <a:r>
              <a:rPr lang="en-US" sz="2400" b="1" dirty="0" smtClean="0"/>
              <a:t>10 </a:t>
            </a:r>
            <a:r>
              <a:rPr lang="en-US" sz="2400" b="1" dirty="0"/>
              <a:t>textbook) </a:t>
            </a:r>
          </a:p>
          <a:p>
            <a:r>
              <a:rPr lang="en-US" sz="2400" b="1" dirty="0" smtClean="0"/>
              <a:t>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panel: ask for and give information )Use interrogatives and tell time</a:t>
            </a:r>
            <a:r>
              <a:rPr lang="en-US" sz="2400" b="1" dirty="0"/>
              <a:t> pg. </a:t>
            </a:r>
            <a:r>
              <a:rPr lang="en-US" sz="2400" b="1" dirty="0" smtClean="0"/>
              <a:t>13-15 </a:t>
            </a:r>
            <a:r>
              <a:rPr lang="en-US" sz="2400" b="1" dirty="0"/>
              <a:t>textbook)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panel: talk about school life. (use regular present </a:t>
            </a:r>
            <a:r>
              <a:rPr lang="en-US" sz="2400" b="1" dirty="0" err="1" smtClean="0"/>
              <a:t>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verbos</a:t>
            </a:r>
            <a:r>
              <a:rPr lang="en-US" sz="2400" b="1" dirty="0" smtClean="0"/>
              <a:t> + </a:t>
            </a:r>
            <a:r>
              <a:rPr lang="en-US" sz="2400" b="1" dirty="0" err="1" smtClean="0"/>
              <a:t>verbo</a:t>
            </a:r>
            <a:r>
              <a:rPr lang="en-US" sz="2400" b="1" dirty="0"/>
              <a:t> </a:t>
            </a:r>
            <a:r>
              <a:rPr lang="en-US" sz="2400" b="1" dirty="0" err="1"/>
              <a:t>ir</a:t>
            </a:r>
            <a:r>
              <a:rPr lang="en-US" sz="2400" b="1" dirty="0"/>
              <a:t> pg. </a:t>
            </a:r>
            <a:r>
              <a:rPr lang="en-US" sz="2400" b="1" dirty="0" smtClean="0"/>
              <a:t>17-19 </a:t>
            </a:r>
            <a:r>
              <a:rPr lang="en-US" sz="2400" b="1" dirty="0"/>
              <a:t>textbook</a:t>
            </a:r>
            <a:r>
              <a:rPr lang="en-US" sz="2400" b="1" dirty="0" smtClean="0"/>
              <a:t>)</a:t>
            </a:r>
          </a:p>
          <a:p>
            <a:r>
              <a:rPr lang="en-US" sz="2400" b="1" dirty="0" smtClean="0"/>
              <a:t>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panel: talk about the frequency you do things. (</a:t>
            </a:r>
            <a:r>
              <a:rPr lang="en-US" sz="2400" b="1" dirty="0"/>
              <a:t>frequency adverbs </a:t>
            </a:r>
            <a:r>
              <a:rPr lang="en-US" sz="2400" b="1" dirty="0" smtClean="0"/>
              <a:t>+ </a:t>
            </a:r>
            <a:r>
              <a:rPr lang="en-US" sz="2400" b="1" dirty="0" err="1" smtClean="0"/>
              <a:t>verbo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hacer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salir</a:t>
            </a:r>
            <a:r>
              <a:rPr lang="en-US" sz="2400" b="1" dirty="0" smtClean="0"/>
              <a:t>, pg</a:t>
            </a:r>
            <a:r>
              <a:rPr lang="en-US" sz="2400" b="1" dirty="0"/>
              <a:t>. </a:t>
            </a:r>
            <a:r>
              <a:rPr lang="en-US" sz="2400" b="1" dirty="0" smtClean="0"/>
              <a:t>22-23textbook)</a:t>
            </a:r>
          </a:p>
          <a:p>
            <a:r>
              <a:rPr lang="en-US" sz="2400" b="1" dirty="0" smtClean="0"/>
              <a:t>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panel : talk about the frequency you do things. (frequency adverbs + </a:t>
            </a:r>
            <a:r>
              <a:rPr lang="en-US" sz="2400" b="1" dirty="0" err="1" smtClean="0"/>
              <a:t>verbo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ver</a:t>
            </a:r>
            <a:r>
              <a:rPr lang="en-US" sz="2400" b="1" dirty="0" smtClean="0"/>
              <a:t> text. pg. 23) </a:t>
            </a:r>
            <a:endParaRPr lang="en-US" sz="2400" b="1" dirty="0"/>
          </a:p>
          <a:p>
            <a:r>
              <a:rPr lang="en-US" sz="2400" b="1" dirty="0"/>
              <a:t>When you complete your work you will e-mail </a:t>
            </a:r>
            <a:r>
              <a:rPr lang="en-US" sz="2400" b="1" dirty="0" smtClean="0"/>
              <a:t>it to</a:t>
            </a:r>
            <a:r>
              <a:rPr lang="en-US" sz="2400" b="1" dirty="0"/>
              <a:t> </a:t>
            </a:r>
            <a:r>
              <a:rPr lang="en-US" sz="2400" b="1" dirty="0" smtClean="0">
                <a:hlinkClick r:id="rId2"/>
              </a:rPr>
              <a:t>mariamego@yahoo.com</a:t>
            </a:r>
            <a:r>
              <a:rPr lang="en-US" sz="2400" b="1" dirty="0" smtClean="0"/>
              <a:t> DO </a:t>
            </a:r>
            <a:r>
              <a:rPr lang="en-US" sz="2400" b="1" dirty="0"/>
              <a:t>NOT SAVE IN SCHOOL LAPTOP </a:t>
            </a:r>
          </a:p>
          <a:p>
            <a:r>
              <a:rPr lang="en-US" sz="2400" b="1" dirty="0"/>
              <a:t>You will be evaluated for using </a:t>
            </a:r>
            <a:r>
              <a:rPr lang="en-US" sz="2400" b="1" dirty="0" smtClean="0"/>
              <a:t>the </a:t>
            </a:r>
            <a:r>
              <a:rPr lang="en-US" sz="2400" b="1" dirty="0"/>
              <a:t>Correct </a:t>
            </a:r>
            <a:r>
              <a:rPr lang="en-US" sz="2400" b="1" dirty="0" smtClean="0"/>
              <a:t>grammar and vocabulary </a:t>
            </a:r>
            <a:endParaRPr lang="en-US" sz="2400" b="1" dirty="0"/>
          </a:p>
          <a:p>
            <a:endParaRPr lang="es-419" sz="2400" b="1" dirty="0"/>
          </a:p>
        </p:txBody>
      </p:sp>
    </p:spTree>
    <p:extLst>
      <p:ext uri="{BB962C8B-B14F-4D97-AF65-F5344CB8AC3E}">
        <p14:creationId xmlns:p14="http://schemas.microsoft.com/office/powerpoint/2010/main" val="309144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Caricaturas (cartoons)  100PTS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Caricaturas Proyecto</dc:title>
  <dc:creator>Maria</dc:creator>
  <cp:lastModifiedBy>Maria</cp:lastModifiedBy>
  <cp:revision>8</cp:revision>
  <dcterms:created xsi:type="dcterms:W3CDTF">2016-09-16T02:55:29Z</dcterms:created>
  <dcterms:modified xsi:type="dcterms:W3CDTF">2016-10-01T19:56:43Z</dcterms:modified>
</cp:coreProperties>
</file>