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65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34" y="6400800"/>
            <a:ext cx="12187767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1" y="6334125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>
            <a:off x="1208618" y="4343400"/>
            <a:ext cx="987424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765C7A2-02B4-40FD-B6EF-5279904358E1}" type="slidenum">
              <a:rPr lang="en-US" altLang="es-419"/>
              <a:pPr>
                <a:defRPr/>
              </a:pPr>
              <a:t>‹#›</a:t>
            </a:fld>
            <a:endParaRPr lang="en-US" altLang="es-419"/>
          </a:p>
        </p:txBody>
      </p:sp>
    </p:spTree>
    <p:extLst>
      <p:ext uri="{BB962C8B-B14F-4D97-AF65-F5344CB8AC3E}">
        <p14:creationId xmlns:p14="http://schemas.microsoft.com/office/powerpoint/2010/main" val="19913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BE8C5-B938-41D6-BD4A-35C35C1798C5}" type="slidenum">
              <a:rPr lang="en-US" altLang="es-419"/>
              <a:pPr>
                <a:defRPr/>
              </a:pPr>
              <a:t>‹#›</a:t>
            </a:fld>
            <a:endParaRPr lang="en-US" altLang="es-419"/>
          </a:p>
        </p:txBody>
      </p:sp>
    </p:spTree>
    <p:extLst>
      <p:ext uri="{BB962C8B-B14F-4D97-AF65-F5344CB8AC3E}">
        <p14:creationId xmlns:p14="http://schemas.microsoft.com/office/powerpoint/2010/main" val="1110465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34" y="6400800"/>
            <a:ext cx="12187767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1" y="6334125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4780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14779"/>
            <a:ext cx="7734300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2C0F5B-A0CB-44AE-91CB-D20388BACE3D}" type="slidenum">
              <a:rPr lang="en-US" altLang="es-419"/>
              <a:pPr>
                <a:defRPr/>
              </a:pPr>
              <a:t>‹#›</a:t>
            </a:fld>
            <a:endParaRPr lang="en-US" altLang="es-419"/>
          </a:p>
        </p:txBody>
      </p:sp>
    </p:spTree>
    <p:extLst>
      <p:ext uri="{BB962C8B-B14F-4D97-AF65-F5344CB8AC3E}">
        <p14:creationId xmlns:p14="http://schemas.microsoft.com/office/powerpoint/2010/main" val="1331755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60D35-D3C9-47B7-B175-F0571808F70B}" type="slidenum">
              <a:rPr lang="en-US" altLang="es-419"/>
              <a:pPr>
                <a:defRPr/>
              </a:pPr>
              <a:t>‹#›</a:t>
            </a:fld>
            <a:endParaRPr lang="en-US" altLang="es-419"/>
          </a:p>
        </p:txBody>
      </p:sp>
    </p:spTree>
    <p:extLst>
      <p:ext uri="{BB962C8B-B14F-4D97-AF65-F5344CB8AC3E}">
        <p14:creationId xmlns:p14="http://schemas.microsoft.com/office/powerpoint/2010/main" val="1927171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234" y="6400800"/>
            <a:ext cx="12187767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1" y="6334125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>
            <a:off x="1208618" y="4343400"/>
            <a:ext cx="9874249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97EE1D-F4C8-4140-B35B-04A309EDD9B6}" type="slidenum">
              <a:rPr lang="en-US" altLang="es-419"/>
              <a:pPr>
                <a:defRPr/>
              </a:pPr>
              <a:t>‹#›</a:t>
            </a:fld>
            <a:endParaRPr lang="en-US" altLang="es-419"/>
          </a:p>
        </p:txBody>
      </p:sp>
    </p:spTree>
    <p:extLst>
      <p:ext uri="{BB962C8B-B14F-4D97-AF65-F5344CB8AC3E}">
        <p14:creationId xmlns:p14="http://schemas.microsoft.com/office/powerpoint/2010/main" val="2398267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7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A071D-BAE9-4483-9DC5-64DA9547518C}" type="slidenum">
              <a:rPr lang="en-US" altLang="es-419"/>
              <a:pPr>
                <a:defRPr/>
              </a:pPr>
              <a:t>‹#›</a:t>
            </a:fld>
            <a:endParaRPr lang="en-US" altLang="es-419"/>
          </a:p>
        </p:txBody>
      </p:sp>
    </p:spTree>
    <p:extLst>
      <p:ext uri="{BB962C8B-B14F-4D97-AF65-F5344CB8AC3E}">
        <p14:creationId xmlns:p14="http://schemas.microsoft.com/office/powerpoint/2010/main" val="911914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B18EC1-CAA8-40D2-B02D-124F30EFC64B}" type="slidenum">
              <a:rPr lang="en-US" altLang="es-419"/>
              <a:pPr>
                <a:defRPr/>
              </a:pPr>
              <a:t>‹#›</a:t>
            </a:fld>
            <a:endParaRPr lang="en-US" altLang="es-419"/>
          </a:p>
        </p:txBody>
      </p:sp>
    </p:spTree>
    <p:extLst>
      <p:ext uri="{BB962C8B-B14F-4D97-AF65-F5344CB8AC3E}">
        <p14:creationId xmlns:p14="http://schemas.microsoft.com/office/powerpoint/2010/main" val="1105019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97EA2-C2AB-4B53-B41E-10835ED6BAA4}" type="slidenum">
              <a:rPr lang="en-US" altLang="es-419"/>
              <a:pPr>
                <a:defRPr/>
              </a:pPr>
              <a:t>‹#›</a:t>
            </a:fld>
            <a:endParaRPr lang="en-US" altLang="es-419"/>
          </a:p>
        </p:txBody>
      </p:sp>
    </p:spTree>
    <p:extLst>
      <p:ext uri="{BB962C8B-B14F-4D97-AF65-F5344CB8AC3E}">
        <p14:creationId xmlns:p14="http://schemas.microsoft.com/office/powerpoint/2010/main" val="3159097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34" y="6400800"/>
            <a:ext cx="12187767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/>
          <p:cNvSpPr/>
          <p:nvPr/>
        </p:nvSpPr>
        <p:spPr>
          <a:xfrm>
            <a:off x="1" y="6334125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CA9061-D9C1-4C80-B6A1-FBF48DE53523}" type="slidenum">
              <a:rPr lang="en-US" altLang="es-419"/>
              <a:pPr>
                <a:defRPr/>
              </a:pPr>
              <a:t>‹#›</a:t>
            </a:fld>
            <a:endParaRPr lang="en-US" altLang="es-419"/>
          </a:p>
        </p:txBody>
      </p:sp>
    </p:spTree>
    <p:extLst>
      <p:ext uri="{BB962C8B-B14F-4D97-AF65-F5344CB8AC3E}">
        <p14:creationId xmlns:p14="http://schemas.microsoft.com/office/powerpoint/2010/main" val="1457421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0"/>
            <a:ext cx="40513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4040718" y="0"/>
            <a:ext cx="635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3650" y="731520"/>
            <a:ext cx="6679191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465667" y="6459539"/>
            <a:ext cx="2618317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539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>
              <a:solidFill>
                <a:srgbClr val="637052"/>
              </a:solidFill>
            </a:endParaRP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665EBE0-4C3F-4253-9145-5003893A099E}" type="slidenum">
              <a:rPr lang="en-US" altLang="es-419">
                <a:solidFill>
                  <a:srgbClr val="637052"/>
                </a:solidFill>
              </a:rPr>
              <a:pPr>
                <a:defRPr/>
              </a:pPr>
              <a:t>‹#›</a:t>
            </a:fld>
            <a:endParaRPr lang="en-US" altLang="es-419">
              <a:solidFill>
                <a:srgbClr val="63705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423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" y="4953000"/>
            <a:ext cx="12189884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" y="4914900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9360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907024"/>
            <a:ext cx="1011936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6DC3164-A503-4197-B215-63EEA780D962}" type="slidenum">
              <a:rPr lang="en-US" altLang="es-419"/>
              <a:pPr>
                <a:defRPr/>
              </a:pPr>
              <a:t>‹#›</a:t>
            </a:fld>
            <a:endParaRPr lang="en-US" altLang="es-419"/>
          </a:p>
        </p:txBody>
      </p:sp>
    </p:spTree>
    <p:extLst>
      <p:ext uri="{BB962C8B-B14F-4D97-AF65-F5344CB8AC3E}">
        <p14:creationId xmlns:p14="http://schemas.microsoft.com/office/powerpoint/2010/main" val="2968183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6"/>
            <a:ext cx="12192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433" y="287339"/>
            <a:ext cx="100584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96433" y="1846264"/>
            <a:ext cx="100584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419" smtClean="0"/>
              <a:t>Click to edit Master text styles</a:t>
            </a:r>
          </a:p>
          <a:p>
            <a:pPr lvl="1"/>
            <a:r>
              <a:rPr lang="en-US" altLang="es-419" smtClean="0"/>
              <a:t>Second level</a:t>
            </a:r>
          </a:p>
          <a:p>
            <a:pPr lvl="2"/>
            <a:r>
              <a:rPr lang="en-US" altLang="es-419" smtClean="0"/>
              <a:t>Third level</a:t>
            </a:r>
          </a:p>
          <a:p>
            <a:pPr lvl="3"/>
            <a:r>
              <a:rPr lang="en-US" altLang="es-419" smtClean="0"/>
              <a:t>Fourth level</a:t>
            </a:r>
          </a:p>
          <a:p>
            <a:pPr lvl="4"/>
            <a:r>
              <a:rPr lang="en-US" altLang="es-419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6433" y="6459539"/>
            <a:ext cx="24722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7234" y="6459539"/>
            <a:ext cx="4821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  <a:latin typeface="Comic Sans MS" panose="030F0702030302020204" pitchFamily="66" charset="0"/>
                <a:ea typeface="+mn-ea"/>
                <a:cs typeface="Arial" panose="020B0604020202020204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99651" y="6459539"/>
            <a:ext cx="131233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rgbClr val="FFFFFF"/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107DDD4B-5718-4D01-B1F6-CEEC73F9CDAD}" type="slidenum">
              <a:rPr lang="en-US" altLang="es-419">
                <a:latin typeface="Comic Sans MS" panose="030F0702030302020204" pitchFamily="66" charset="0"/>
                <a:ea typeface="MS PGothic" panose="020B0600070205080204" pitchFamily="34" charset="-128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s-419">
              <a:latin typeface="Comic Sans MS" panose="030F0702030302020204" pitchFamily="66" charset="0"/>
              <a:ea typeface="MS PGothic" panose="020B0600070205080204" pitchFamily="34" charset="-128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193800" y="1738313"/>
            <a:ext cx="996738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1007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onstantia" panose="02030602050306030303" pitchFamily="18" charset="0"/>
          <a:ea typeface="MS PGothic" panose="020B0600070205080204" pitchFamily="34" charset="-128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onstantia" panose="02030602050306030303" pitchFamily="18" charset="0"/>
          <a:ea typeface="MS PGothic" panose="020B0600070205080204" pitchFamily="34" charset="-128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onstantia" panose="02030602050306030303" pitchFamily="18" charset="0"/>
          <a:ea typeface="MS PGothic" panose="020B0600070205080204" pitchFamily="34" charset="-128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onstantia" panose="02030602050306030303" pitchFamily="18" charset="0"/>
          <a:ea typeface="MS PGothic" panose="020B0600070205080204" pitchFamily="34" charset="-128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onstantia" panose="02030602050306030303" pitchFamily="18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onstantia" panose="02030602050306030303" pitchFamily="18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onstantia" panose="02030602050306030303" pitchFamily="18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onstantia" panose="02030602050306030303" pitchFamily="18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MS PGothic" panose="020B0600070205080204" pitchFamily="34" charset="-128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MS PGothic" panose="020B0600070205080204" pitchFamily="34" charset="-128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MS PGothic" panose="020B0600070205080204" pitchFamily="34" charset="-128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MS PGothic" panose="020B0600070205080204" pitchFamily="34" charset="-128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MS PGothic" panose="020B0600070205080204" pitchFamily="34" charset="-128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-725488"/>
            <a:ext cx="9067800" cy="1449388"/>
          </a:xfrm>
        </p:spPr>
        <p:txBody>
          <a:bodyPr/>
          <a:lstStyle/>
          <a:p>
            <a:pPr>
              <a:defRPr/>
            </a:pPr>
            <a:r>
              <a:rPr lang="en-US" sz="4000" dirty="0"/>
              <a:t>“Hispanos </a:t>
            </a:r>
            <a:r>
              <a:rPr lang="en-US" sz="4000" dirty="0" err="1"/>
              <a:t>Famosos</a:t>
            </a:r>
            <a:r>
              <a:rPr lang="en-US" sz="4000" dirty="0"/>
              <a:t>” </a:t>
            </a:r>
            <a:r>
              <a:rPr lang="en-US" sz="4000" dirty="0" err="1"/>
              <a:t>Investigación</a:t>
            </a:r>
            <a:r>
              <a:rPr lang="en-US" sz="4000" dirty="0"/>
              <a:t> </a:t>
            </a:r>
            <a:r>
              <a:rPr lang="en-US" sz="3200" dirty="0"/>
              <a:t>(100</a:t>
            </a:r>
            <a:r>
              <a:rPr lang="en-US" sz="2400" dirty="0"/>
              <a:t>pts</a:t>
            </a:r>
            <a:r>
              <a:rPr lang="en-US" sz="3200" dirty="0"/>
              <a:t>)</a:t>
            </a:r>
            <a:endParaRPr lang="es-419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723901"/>
            <a:ext cx="9144000" cy="402272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en-US" sz="2200" dirty="0"/>
              <a:t>*</a:t>
            </a:r>
            <a:r>
              <a:rPr lang="en-US" sz="2200" dirty="0" err="1"/>
              <a:t>Busca</a:t>
            </a:r>
            <a:r>
              <a:rPr lang="en-US" sz="2200" dirty="0"/>
              <a:t> </a:t>
            </a:r>
            <a:r>
              <a:rPr lang="en-US" sz="2200" dirty="0" err="1"/>
              <a:t>en</a:t>
            </a:r>
            <a:r>
              <a:rPr lang="en-US" sz="2200" dirty="0"/>
              <a:t> la internet y </a:t>
            </a:r>
            <a:r>
              <a:rPr lang="en-US" sz="2200" dirty="0" err="1"/>
              <a:t>encuentra</a:t>
            </a:r>
            <a:r>
              <a:rPr lang="en-US" sz="2200" dirty="0"/>
              <a:t> </a:t>
            </a:r>
            <a:r>
              <a:rPr lang="en-US" sz="2200" dirty="0" err="1"/>
              <a:t>una</a:t>
            </a:r>
            <a:r>
              <a:rPr lang="en-US" sz="2200" dirty="0"/>
              <a:t> persona </a:t>
            </a:r>
            <a:r>
              <a:rPr lang="en-US" sz="2200" dirty="0" err="1"/>
              <a:t>hispana</a:t>
            </a:r>
            <a:r>
              <a:rPr lang="en-US" sz="2200" dirty="0"/>
              <a:t> </a:t>
            </a:r>
            <a:r>
              <a:rPr lang="en-US" sz="2200" dirty="0" err="1"/>
              <a:t>famosa</a:t>
            </a:r>
            <a:r>
              <a:rPr lang="en-US" sz="2200" dirty="0"/>
              <a:t>. </a:t>
            </a:r>
            <a:r>
              <a:rPr lang="en-US" sz="2200" dirty="0" err="1"/>
              <a:t>Puede</a:t>
            </a:r>
            <a:r>
              <a:rPr lang="en-US" sz="2200" dirty="0"/>
              <a:t> </a:t>
            </a:r>
            <a:r>
              <a:rPr lang="en-US" sz="2200" dirty="0" err="1"/>
              <a:t>ser</a:t>
            </a:r>
            <a:r>
              <a:rPr lang="en-US" sz="2200" dirty="0"/>
              <a:t>, </a:t>
            </a:r>
            <a:r>
              <a:rPr lang="en-US" sz="2200" dirty="0" err="1"/>
              <a:t>atleta</a:t>
            </a:r>
            <a:r>
              <a:rPr lang="en-US" sz="2200" dirty="0"/>
              <a:t>, </a:t>
            </a:r>
            <a:r>
              <a:rPr lang="en-US" sz="2200" dirty="0" err="1"/>
              <a:t>artista</a:t>
            </a:r>
            <a:r>
              <a:rPr lang="en-US" sz="2200" dirty="0"/>
              <a:t>, politico, </a:t>
            </a:r>
            <a:r>
              <a:rPr lang="en-US" sz="2200" dirty="0" err="1"/>
              <a:t>científico</a:t>
            </a:r>
            <a:r>
              <a:rPr lang="en-US" sz="2200" dirty="0"/>
              <a:t>, u </a:t>
            </a:r>
            <a:r>
              <a:rPr lang="en-US" sz="2200" dirty="0" err="1"/>
              <a:t>otro</a:t>
            </a:r>
            <a:r>
              <a:rPr lang="en-US" sz="2200" dirty="0"/>
              <a:t>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200" dirty="0" err="1"/>
              <a:t>Crea</a:t>
            </a:r>
            <a:r>
              <a:rPr lang="en-US" sz="2200" dirty="0"/>
              <a:t> </a:t>
            </a:r>
            <a:r>
              <a:rPr lang="en-US" sz="2200" dirty="0" err="1"/>
              <a:t>una</a:t>
            </a:r>
            <a:r>
              <a:rPr lang="en-US" sz="2200" dirty="0"/>
              <a:t> </a:t>
            </a:r>
            <a:r>
              <a:rPr lang="en-US" sz="2200" dirty="0" err="1"/>
              <a:t>presentacion</a:t>
            </a:r>
            <a:r>
              <a:rPr lang="en-US" sz="2200" dirty="0"/>
              <a:t> </a:t>
            </a:r>
            <a:r>
              <a:rPr lang="en-US" sz="2200" dirty="0" err="1"/>
              <a:t>en</a:t>
            </a:r>
            <a:r>
              <a:rPr lang="en-US" sz="2200" dirty="0"/>
              <a:t> Power Point (or other slide presentation)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200" dirty="0" err="1"/>
              <a:t>Busca</a:t>
            </a:r>
            <a:r>
              <a:rPr lang="en-US" sz="2200" dirty="0"/>
              <a:t> </a:t>
            </a:r>
            <a:r>
              <a:rPr lang="en-US" sz="2200" dirty="0" err="1"/>
              <a:t>una</a:t>
            </a:r>
            <a:r>
              <a:rPr lang="en-US" sz="2200" dirty="0"/>
              <a:t> </a:t>
            </a:r>
            <a:r>
              <a:rPr lang="en-US" sz="2200" dirty="0" err="1"/>
              <a:t>foto</a:t>
            </a:r>
            <a:r>
              <a:rPr lang="en-US" sz="2200" dirty="0"/>
              <a:t> de </a:t>
            </a:r>
            <a:r>
              <a:rPr lang="en-US" sz="2200" dirty="0" err="1"/>
              <a:t>cuerpo</a:t>
            </a:r>
            <a:r>
              <a:rPr lang="en-US" sz="2200" dirty="0"/>
              <a:t> </a:t>
            </a:r>
            <a:r>
              <a:rPr lang="en-US" sz="2200" dirty="0" err="1"/>
              <a:t>entero</a:t>
            </a:r>
            <a:r>
              <a:rPr lang="en-US" sz="2200" dirty="0"/>
              <a:t> y describe </a:t>
            </a:r>
            <a:r>
              <a:rPr lang="en-US" sz="2200" dirty="0" err="1"/>
              <a:t>su</a:t>
            </a:r>
            <a:r>
              <a:rPr lang="en-US" sz="2200" dirty="0"/>
              <a:t> </a:t>
            </a:r>
            <a:r>
              <a:rPr lang="en-US" sz="2200" dirty="0" err="1"/>
              <a:t>apariencia</a:t>
            </a:r>
            <a:r>
              <a:rPr lang="en-US" sz="2200" dirty="0"/>
              <a:t> </a:t>
            </a:r>
            <a:r>
              <a:rPr lang="en-US" sz="2200" dirty="0" err="1"/>
              <a:t>física</a:t>
            </a:r>
            <a:r>
              <a:rPr lang="en-US" sz="2200" dirty="0"/>
              <a:t>, </a:t>
            </a:r>
            <a:r>
              <a:rPr lang="en-US" sz="2200" dirty="0" err="1"/>
              <a:t>altura</a:t>
            </a:r>
            <a:r>
              <a:rPr lang="en-US" sz="2200" dirty="0"/>
              <a:t>, </a:t>
            </a:r>
            <a:r>
              <a:rPr lang="en-US" sz="2200" dirty="0" err="1"/>
              <a:t>ojos</a:t>
            </a:r>
            <a:r>
              <a:rPr lang="en-US" sz="2200" dirty="0"/>
              <a:t>, </a:t>
            </a:r>
            <a:r>
              <a:rPr lang="en-US" sz="2200" dirty="0" err="1"/>
              <a:t>pelo</a:t>
            </a:r>
            <a:r>
              <a:rPr lang="en-US" sz="2200" dirty="0"/>
              <a:t>, </a:t>
            </a:r>
            <a:r>
              <a:rPr lang="en-US" sz="2200" dirty="0" err="1"/>
              <a:t>ropa</a:t>
            </a:r>
            <a:r>
              <a:rPr lang="en-US" sz="2200" dirty="0"/>
              <a:t> que </a:t>
            </a:r>
            <a:r>
              <a:rPr lang="en-US" sz="2200" dirty="0" err="1"/>
              <a:t>lleva</a:t>
            </a:r>
            <a:r>
              <a:rPr lang="en-US" sz="2200" dirty="0"/>
              <a:t>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200" dirty="0"/>
              <a:t> Escribe </a:t>
            </a:r>
            <a:r>
              <a:rPr lang="en-US" sz="2200" dirty="0" err="1"/>
              <a:t>su</a:t>
            </a:r>
            <a:r>
              <a:rPr lang="en-US" sz="2200" dirty="0"/>
              <a:t> </a:t>
            </a:r>
            <a:r>
              <a:rPr lang="en-US" sz="2200" dirty="0" err="1"/>
              <a:t>biografía</a:t>
            </a:r>
            <a:r>
              <a:rPr lang="en-US" sz="2200" dirty="0"/>
              <a:t> </a:t>
            </a:r>
            <a:r>
              <a:rPr lang="en-US" sz="2200" dirty="0" err="1"/>
              <a:t>incluyendo</a:t>
            </a:r>
            <a:r>
              <a:rPr lang="en-US" sz="2200" dirty="0"/>
              <a:t> lo </a:t>
            </a:r>
            <a:r>
              <a:rPr lang="en-US" sz="2200" dirty="0" err="1"/>
              <a:t>siguiente</a:t>
            </a:r>
            <a:r>
              <a:rPr lang="en-US" sz="2200" dirty="0"/>
              <a:t>:</a:t>
            </a:r>
          </a:p>
          <a:p>
            <a:pPr marL="749300" lvl="1" indent="-457200">
              <a:defRPr/>
            </a:pPr>
            <a:r>
              <a:rPr lang="en-US" sz="2200" dirty="0" err="1"/>
              <a:t>Nombre</a:t>
            </a:r>
            <a:r>
              <a:rPr lang="en-US" sz="2200" dirty="0"/>
              <a:t> </a:t>
            </a:r>
            <a:r>
              <a:rPr lang="en-US" sz="2200" dirty="0" err="1"/>
              <a:t>completo</a:t>
            </a:r>
            <a:r>
              <a:rPr lang="en-US" sz="2200" dirty="0"/>
              <a:t>, </a:t>
            </a:r>
            <a:r>
              <a:rPr lang="en-US" sz="2200" dirty="0" err="1"/>
              <a:t>edad</a:t>
            </a:r>
            <a:r>
              <a:rPr lang="en-US" sz="2200" dirty="0"/>
              <a:t>, </a:t>
            </a:r>
            <a:r>
              <a:rPr lang="en-US" sz="2200" dirty="0" err="1"/>
              <a:t>origen</a:t>
            </a:r>
            <a:r>
              <a:rPr lang="en-US" sz="2200" dirty="0"/>
              <a:t>(</a:t>
            </a:r>
            <a:r>
              <a:rPr lang="en-US" sz="2200" dirty="0" err="1"/>
              <a:t>país</a:t>
            </a:r>
            <a:r>
              <a:rPr lang="en-US" sz="2200" dirty="0"/>
              <a:t> ancestral), </a:t>
            </a:r>
            <a:r>
              <a:rPr lang="en-US" sz="2200" dirty="0" err="1"/>
              <a:t>familia</a:t>
            </a:r>
            <a:r>
              <a:rPr lang="en-US" sz="2200" dirty="0"/>
              <a:t>,</a:t>
            </a:r>
          </a:p>
          <a:p>
            <a:pPr marL="292100" lvl="1" indent="0">
              <a:buNone/>
              <a:defRPr/>
            </a:pPr>
            <a:r>
              <a:rPr lang="en-US" sz="2200" dirty="0"/>
              <a:t>      </a:t>
            </a:r>
            <a:r>
              <a:rPr lang="en-US" sz="2200" dirty="0" err="1"/>
              <a:t>estado</a:t>
            </a:r>
            <a:r>
              <a:rPr lang="en-US" sz="2200" dirty="0"/>
              <a:t> civil (</a:t>
            </a:r>
            <a:r>
              <a:rPr lang="en-US" sz="2200" dirty="0" err="1"/>
              <a:t>soltera</a:t>
            </a:r>
            <a:r>
              <a:rPr lang="en-US" sz="2200" dirty="0"/>
              <a:t>(o) </a:t>
            </a:r>
            <a:r>
              <a:rPr lang="en-US" sz="2200" dirty="0" err="1"/>
              <a:t>casado</a:t>
            </a:r>
            <a:r>
              <a:rPr lang="en-US" sz="2200" dirty="0"/>
              <a:t>,)  </a:t>
            </a:r>
            <a:r>
              <a:rPr lang="en-US" sz="2200" dirty="0" err="1"/>
              <a:t>hijos</a:t>
            </a:r>
            <a:r>
              <a:rPr lang="en-US" sz="2200" dirty="0"/>
              <a:t>, </a:t>
            </a:r>
            <a:r>
              <a:rPr lang="en-US" sz="2200" dirty="0" err="1"/>
              <a:t>etc</a:t>
            </a:r>
            <a:r>
              <a:rPr lang="en-US" sz="2200" dirty="0"/>
              <a:t>)</a:t>
            </a:r>
          </a:p>
          <a:p>
            <a:pPr marL="749300" lvl="1" indent="-457200">
              <a:defRPr/>
            </a:pPr>
            <a:r>
              <a:rPr lang="en-US" sz="2200" dirty="0" err="1"/>
              <a:t>Profesión</a:t>
            </a:r>
            <a:r>
              <a:rPr lang="en-US" sz="2200" dirty="0"/>
              <a:t> y </a:t>
            </a:r>
            <a:r>
              <a:rPr lang="en-US" sz="2200" dirty="0" err="1"/>
              <a:t>educación</a:t>
            </a:r>
            <a:r>
              <a:rPr lang="en-US" sz="2200" dirty="0"/>
              <a:t>, ¿</a:t>
            </a:r>
            <a:r>
              <a:rPr lang="en-US" sz="2200" dirty="0" err="1"/>
              <a:t>porqué</a:t>
            </a:r>
            <a:r>
              <a:rPr lang="en-US" sz="2200" dirty="0"/>
              <a:t> </a:t>
            </a:r>
            <a:r>
              <a:rPr lang="en-US" sz="2200" dirty="0" err="1"/>
              <a:t>es</a:t>
            </a:r>
            <a:r>
              <a:rPr lang="en-US" sz="2200" dirty="0"/>
              <a:t> </a:t>
            </a:r>
            <a:r>
              <a:rPr lang="en-US" sz="2200" dirty="0" err="1"/>
              <a:t>famoso</a:t>
            </a:r>
            <a:r>
              <a:rPr lang="en-US" sz="2200" dirty="0"/>
              <a:t>/a?</a:t>
            </a:r>
          </a:p>
          <a:p>
            <a:pPr marL="749300" lvl="1" indent="-457200">
              <a:defRPr/>
            </a:pPr>
            <a:r>
              <a:rPr lang="en-US" sz="2200" dirty="0"/>
              <a:t>Describe </a:t>
            </a:r>
            <a:r>
              <a:rPr lang="en-US" sz="2200" dirty="0" err="1"/>
              <a:t>su</a:t>
            </a:r>
            <a:r>
              <a:rPr lang="en-US" sz="2200" dirty="0"/>
              <a:t> </a:t>
            </a:r>
            <a:r>
              <a:rPr lang="en-US" sz="2200" dirty="0" err="1"/>
              <a:t>personalidad</a:t>
            </a:r>
            <a:r>
              <a:rPr lang="en-US" sz="2200" dirty="0"/>
              <a:t>, </a:t>
            </a:r>
            <a:r>
              <a:rPr lang="en-US" sz="2200" dirty="0" err="1"/>
              <a:t>gustos</a:t>
            </a:r>
            <a:r>
              <a:rPr lang="en-US" sz="2200" dirty="0"/>
              <a:t> y </a:t>
            </a:r>
            <a:r>
              <a:rPr lang="en-US" sz="2200" dirty="0" err="1"/>
              <a:t>pasatiempos</a:t>
            </a:r>
            <a:r>
              <a:rPr lang="en-US" sz="2200" dirty="0"/>
              <a:t> 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200" dirty="0"/>
              <a:t> *</a:t>
            </a:r>
            <a:r>
              <a:rPr lang="en-US" sz="2200" b="1" dirty="0" err="1"/>
              <a:t>Usa</a:t>
            </a:r>
            <a:r>
              <a:rPr lang="en-US" sz="2200" b="1" dirty="0"/>
              <a:t> </a:t>
            </a:r>
            <a:r>
              <a:rPr lang="en-US" sz="2200" b="1" dirty="0" err="1"/>
              <a:t>los</a:t>
            </a:r>
            <a:r>
              <a:rPr lang="en-US" sz="2200" b="1" dirty="0"/>
              <a:t> </a:t>
            </a:r>
            <a:r>
              <a:rPr lang="en-US" sz="2200" b="1" dirty="0" err="1"/>
              <a:t>verbos</a:t>
            </a:r>
            <a:r>
              <a:rPr lang="en-US" sz="2200" b="1" dirty="0"/>
              <a:t>, </a:t>
            </a:r>
            <a:r>
              <a:rPr lang="en-US" sz="2200" b="1" dirty="0" err="1"/>
              <a:t>tener</a:t>
            </a:r>
            <a:r>
              <a:rPr lang="en-US" sz="2200" b="1" dirty="0"/>
              <a:t>, </a:t>
            </a:r>
            <a:r>
              <a:rPr lang="en-US" sz="2200" b="1" dirty="0" err="1"/>
              <a:t>ser</a:t>
            </a:r>
            <a:r>
              <a:rPr lang="en-US" sz="2200" b="1" dirty="0"/>
              <a:t>, </a:t>
            </a:r>
            <a:r>
              <a:rPr lang="en-US" sz="2200" b="1" dirty="0" err="1"/>
              <a:t>estar</a:t>
            </a:r>
            <a:r>
              <a:rPr lang="en-US" sz="2200" b="1" dirty="0"/>
              <a:t>,  </a:t>
            </a:r>
            <a:r>
              <a:rPr lang="en-US" sz="2200" b="1" dirty="0" err="1"/>
              <a:t>llevar</a:t>
            </a:r>
            <a:r>
              <a:rPr lang="en-US" sz="2200" b="1" dirty="0"/>
              <a:t> y </a:t>
            </a:r>
            <a:r>
              <a:rPr lang="en-US" sz="2200" b="1" dirty="0" err="1"/>
              <a:t>gustar</a:t>
            </a:r>
            <a:r>
              <a:rPr lang="en-US" sz="2200" b="1" dirty="0"/>
              <a:t> para </a:t>
            </a:r>
            <a:r>
              <a:rPr lang="en-US" sz="2200" b="1" dirty="0" err="1"/>
              <a:t>describir</a:t>
            </a:r>
            <a:endParaRPr lang="en-US" sz="2200" b="1" dirty="0"/>
          </a:p>
          <a:p>
            <a:pPr marL="0" indent="0">
              <a:buNone/>
              <a:defRPr/>
            </a:pPr>
            <a:r>
              <a:rPr lang="en-US" sz="2200" dirty="0"/>
              <a:t>a la persona. </a:t>
            </a:r>
            <a:r>
              <a:rPr lang="en-US" sz="2200" dirty="0" err="1"/>
              <a:t>Cuidado</a:t>
            </a:r>
            <a:r>
              <a:rPr lang="en-US" sz="2200" dirty="0"/>
              <a:t> con </a:t>
            </a:r>
            <a:r>
              <a:rPr lang="en-US" sz="2200" dirty="0" err="1"/>
              <a:t>los</a:t>
            </a:r>
            <a:r>
              <a:rPr lang="en-US" sz="2200" dirty="0"/>
              <a:t> </a:t>
            </a:r>
            <a:r>
              <a:rPr lang="en-US" sz="2200" b="1" u="sng" dirty="0" err="1"/>
              <a:t>sustantivos</a:t>
            </a:r>
            <a:r>
              <a:rPr lang="en-US" sz="2200" b="1" u="sng" dirty="0"/>
              <a:t> y </a:t>
            </a:r>
            <a:r>
              <a:rPr lang="en-US" sz="2200" b="1" u="sng" dirty="0" err="1"/>
              <a:t>adjetivos</a:t>
            </a:r>
            <a:r>
              <a:rPr lang="en-US" sz="2200" b="1" u="sng" dirty="0"/>
              <a:t> </a:t>
            </a:r>
            <a:r>
              <a:rPr lang="en-US" sz="2200" dirty="0"/>
              <a:t>(</a:t>
            </a:r>
            <a:r>
              <a:rPr lang="en-US" sz="2200" b="1" dirty="0"/>
              <a:t>gender and number agreement</a:t>
            </a:r>
            <a:r>
              <a:rPr lang="en-US" sz="2200" dirty="0"/>
              <a:t>) y las </a:t>
            </a:r>
            <a:r>
              <a:rPr lang="en-US" sz="2200" b="1" dirty="0" err="1"/>
              <a:t>conjugaciones</a:t>
            </a:r>
            <a:r>
              <a:rPr lang="en-US" sz="2200" b="1" dirty="0"/>
              <a:t> de </a:t>
            </a:r>
            <a:r>
              <a:rPr lang="en-US" sz="2200" b="1" dirty="0" err="1"/>
              <a:t>los</a:t>
            </a:r>
            <a:r>
              <a:rPr lang="en-US" sz="2200" b="1" dirty="0"/>
              <a:t> </a:t>
            </a:r>
            <a:r>
              <a:rPr lang="en-US" sz="2200" b="1" dirty="0" err="1"/>
              <a:t>verbos</a:t>
            </a:r>
            <a:r>
              <a:rPr lang="en-US" sz="2200" b="1" dirty="0"/>
              <a:t>.</a:t>
            </a:r>
          </a:p>
          <a:p>
            <a:pPr marL="0" indent="0">
              <a:buNone/>
              <a:defRPr/>
            </a:pPr>
            <a:r>
              <a:rPr lang="en-US" sz="2200" b="1" dirty="0"/>
              <a:t>*Orthography, grammar and content is important for your evaluation</a:t>
            </a:r>
          </a:p>
          <a:p>
            <a:pPr marL="0" indent="0">
              <a:buNone/>
              <a:defRPr/>
            </a:pPr>
            <a:r>
              <a:rPr lang="en-US" sz="2200" b="1" dirty="0"/>
              <a:t>*important: cite your sources in the last page of your presentation.</a:t>
            </a:r>
          </a:p>
          <a:p>
            <a:pPr marL="457200" indent="-457200">
              <a:buFont typeface="+mj-lt"/>
              <a:buAutoNum type="arabicPeriod"/>
              <a:defRPr/>
            </a:pPr>
            <a:endParaRPr lang="en-US" sz="2400" dirty="0"/>
          </a:p>
          <a:p>
            <a:pPr marL="749300" lvl="1" indent="-457200">
              <a:defRPr/>
            </a:pPr>
            <a:endParaRPr lang="en-US" sz="2400" dirty="0"/>
          </a:p>
          <a:p>
            <a:pPr marL="514350" indent="-514350">
              <a:buFont typeface="+mj-lt"/>
              <a:buAutoNum type="arabicPeriod"/>
              <a:defRPr/>
            </a:pPr>
            <a:endParaRPr lang="en-US" sz="2400" dirty="0"/>
          </a:p>
          <a:p>
            <a:pPr marL="514350" indent="-514350">
              <a:buFont typeface="+mj-lt"/>
              <a:buAutoNum type="arabicPeriod"/>
              <a:defRPr/>
            </a:pPr>
            <a:r>
              <a:rPr lang="en-US" sz="2400" dirty="0"/>
              <a:t> </a:t>
            </a:r>
            <a:endParaRPr lang="es-419" sz="2400" dirty="0"/>
          </a:p>
        </p:txBody>
      </p:sp>
    </p:spTree>
    <p:extLst>
      <p:ext uri="{BB962C8B-B14F-4D97-AF65-F5344CB8AC3E}">
        <p14:creationId xmlns:p14="http://schemas.microsoft.com/office/powerpoint/2010/main" val="2787460405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Custom 1">
      <a:majorFont>
        <a:latin typeface="Constantia"/>
        <a:ea typeface=""/>
        <a:cs typeface=""/>
      </a:majorFont>
      <a:minorFont>
        <a:latin typeface="Franklin Gothic Book"/>
        <a:ea typeface=""/>
        <a:cs typeface="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180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MS PGothic</vt:lpstr>
      <vt:lpstr>Arial</vt:lpstr>
      <vt:lpstr>Calibri</vt:lpstr>
      <vt:lpstr>Comic Sans MS</vt:lpstr>
      <vt:lpstr>Constantia</vt:lpstr>
      <vt:lpstr>Franklin Gothic Book</vt:lpstr>
      <vt:lpstr>Retrospect</vt:lpstr>
      <vt:lpstr>“Hispanos Famosos” Investigación (100pts)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“Hispanos Famosos” Investigación (100pts)</dc:title>
  <dc:creator>Maria</dc:creator>
  <cp:lastModifiedBy>Maria</cp:lastModifiedBy>
  <cp:revision>1</cp:revision>
  <dcterms:created xsi:type="dcterms:W3CDTF">2016-09-16T02:46:55Z</dcterms:created>
  <dcterms:modified xsi:type="dcterms:W3CDTF">2016-09-16T02:47:16Z</dcterms:modified>
</cp:coreProperties>
</file>